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3" r:id="rId9"/>
    <p:sldId id="264" r:id="rId10"/>
    <p:sldId id="262" r:id="rId11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BDCE0D-05B1-4816-949F-2B80BF17C86D}" v="2" dt="2023-07-03T13:08:44.0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Ferreira" userId="90cbc31f-0a64-4e89-88d7-93f8cdb03fe4" providerId="ADAL" clId="{F5BDCE0D-05B1-4816-949F-2B80BF17C86D}"/>
    <pc:docChg chg="modSld">
      <pc:chgData name="Joao Ferreira" userId="90cbc31f-0a64-4e89-88d7-93f8cdb03fe4" providerId="ADAL" clId="{F5BDCE0D-05B1-4816-949F-2B80BF17C86D}" dt="2023-07-03T13:07:11.251" v="7" actId="20577"/>
      <pc:docMkLst>
        <pc:docMk/>
      </pc:docMkLst>
      <pc:sldChg chg="modSp mod">
        <pc:chgData name="Joao Ferreira" userId="90cbc31f-0a64-4e89-88d7-93f8cdb03fe4" providerId="ADAL" clId="{F5BDCE0D-05B1-4816-949F-2B80BF17C86D}" dt="2023-07-03T13:07:11.251" v="7" actId="20577"/>
        <pc:sldMkLst>
          <pc:docMk/>
          <pc:sldMk cId="344913377" sldId="257"/>
        </pc:sldMkLst>
        <pc:spChg chg="mod">
          <ac:chgData name="Joao Ferreira" userId="90cbc31f-0a64-4e89-88d7-93f8cdb03fe4" providerId="ADAL" clId="{F5BDCE0D-05B1-4816-949F-2B80BF17C86D}" dt="2023-07-03T13:07:11.251" v="7" actId="20577"/>
          <ac:spMkLst>
            <pc:docMk/>
            <pc:sldMk cId="344913377" sldId="257"/>
            <ac:spMk id="3" creationId="{EFE43542-8117-2A63-6FC7-3611E9F9A42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62F65818-2CD1-4DDD-B3B3-1AD5C54CA0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72CCE19-97C2-42DD-AF41-6F574E3F7C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0E242-E6E2-4CFD-AF46-864E7C8CC0B4}" type="datetime1">
              <a:rPr lang="pt-PT" smtClean="0"/>
              <a:t>03/07/2023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AEAB743-7262-4129-83CF-696DF5FDF1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8488D4-1D9F-4DE6-A275-F4554809E0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E7629-BE00-436D-83C9-1654F122BF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9815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9F8F1-0567-4360-B14E-1B3BC5F59D03}" type="datetime1">
              <a:rPr lang="pt-PT" smtClean="0"/>
              <a:pPr/>
              <a:t>03/07/2023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noProof="0" dirty="0"/>
              <a:t>Editar estilos de texto do Modelo Global</a:t>
            </a:r>
          </a:p>
          <a:p>
            <a:pPr lvl="1"/>
            <a:r>
              <a:rPr lang="pt-PT" noProof="0" dirty="0"/>
              <a:t>Segundo nível</a:t>
            </a:r>
          </a:p>
          <a:p>
            <a:pPr lvl="2"/>
            <a:r>
              <a:rPr lang="pt-PT" noProof="0" dirty="0"/>
              <a:t>Terceiro nível</a:t>
            </a:r>
          </a:p>
          <a:p>
            <a:pPr lvl="3"/>
            <a:r>
              <a:rPr lang="pt-PT" noProof="0" dirty="0"/>
              <a:t>Quarto nível</a:t>
            </a:r>
          </a:p>
          <a:p>
            <a:pPr lvl="4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B1395-F27C-4AD3-B41E-64670735D094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0484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B1395-F27C-4AD3-B41E-64670735D094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043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tângu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tângu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upo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Conexão Reta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xão Reta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ta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20" name="Marcador de Posição da Data 19"/>
          <p:cNvSpPr>
            <a:spLocks noGrp="1"/>
          </p:cNvSpPr>
          <p:nvPr>
            <p:ph type="dt" sz="half" idx="10"/>
          </p:nvPr>
        </p:nvSpPr>
        <p:spPr>
          <a:xfrm>
            <a:off x="5318759" y="1291473"/>
            <a:ext cx="1562807" cy="57699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3467C49E-0B55-412A-9EB0-B1ED72153E07}" type="datetime1">
              <a:rPr lang="pt-PT" noProof="0" smtClean="0"/>
              <a:t>03/07/2023</a:t>
            </a:fld>
            <a:endParaRPr lang="pt-PT" noProof="0" dirty="0"/>
          </a:p>
        </p:txBody>
      </p:sp>
      <p:sp>
        <p:nvSpPr>
          <p:cNvPr id="21" name="Marcador de Posição do Rodapé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22" name="Marcador de Posição do Número do Diapositivo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74B252E-5405-400C-B0C1-BA7C373B54D7}" type="datetime1">
              <a:rPr lang="pt-PT" noProof="0" smtClean="0"/>
              <a:t>03/07/2023</a:t>
            </a:fld>
            <a:endParaRPr lang="pt-PT" noProof="0"/>
          </a:p>
        </p:txBody>
      </p:sp>
      <p:sp>
        <p:nvSpPr>
          <p:cNvPr id="5" name="Marcador de Posição de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7AF9902-9B76-44DC-8E07-C5209E75A28D}" type="datetime1">
              <a:rPr lang="pt-PT" noProof="0" smtClean="0"/>
              <a:t>03/07/2023</a:t>
            </a:fld>
            <a:endParaRPr lang="pt-PT" noProof="0"/>
          </a:p>
        </p:txBody>
      </p:sp>
      <p:sp>
        <p:nvSpPr>
          <p:cNvPr id="5" name="Marcador de Posição de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 sz="1800"/>
            </a:lvl1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6699394-AD86-4058-918A-B83B47C87B4A}" type="datetime1">
              <a:rPr lang="pt-PT" noProof="0" smtClean="0"/>
              <a:t>03/07/2023</a:t>
            </a:fld>
            <a:endParaRPr lang="pt-PT" noProof="0"/>
          </a:p>
        </p:txBody>
      </p:sp>
      <p:sp>
        <p:nvSpPr>
          <p:cNvPr id="5" name="Marcador de Posição de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tângu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tângu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tângu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upo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Conexão Reta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9CC81D64-2472-439B-A92A-772E7749170D}" type="datetime1">
              <a:rPr lang="pt-PT" noProof="0" smtClean="0"/>
              <a:t>03/07/2023</a:t>
            </a:fld>
            <a:endParaRPr lang="pt-PT" noProof="0"/>
          </a:p>
        </p:txBody>
      </p:sp>
      <p:sp>
        <p:nvSpPr>
          <p:cNvPr id="5" name="Marcador de Posição de Rodapé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73FF971-247C-4B30-9563-F02B61B0BAC8}" type="datetime1">
              <a:rPr lang="pt-PT" noProof="0" smtClean="0"/>
              <a:t>03/07/2023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E40DDA1-27E4-4A46-9DFE-A4FBDFF13F38}" type="datetime1">
              <a:rPr lang="pt-PT" noProof="0" smtClean="0"/>
              <a:t>03/07/2023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20F5226-9AF2-4F72-A4B6-109C12966CD1}" type="datetime1">
              <a:rPr lang="pt-PT" noProof="0" smtClean="0"/>
              <a:t>03/07/2023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E93C3AA-379B-4C12-B10C-22E9372277A7}" type="datetime1">
              <a:rPr lang="pt-PT" noProof="0" smtClean="0"/>
              <a:t>03/07/2023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tângulo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tângulo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790575" y="704850"/>
            <a:ext cx="7562850" cy="51435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91B17BB-16B7-438B-8867-26B02B92C6ED}" type="datetime1">
              <a:rPr lang="pt-PT" noProof="0" smtClean="0"/>
              <a:t>03/07/2023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 rtlCol="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1" name="Retângulo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2A4F6840-0FA7-498D-87AB-71C58B6D618D}" type="datetime1">
              <a:rPr lang="pt-PT" noProof="0" smtClean="0"/>
              <a:t>03/07/2023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tângu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E2E8DDDE-F5C2-49CA-B582-AFB2884315AA}" type="datetime1">
              <a:rPr lang="pt-PT" noProof="0" smtClean="0"/>
              <a:t>03/07/2023</a:t>
            </a:fld>
            <a:endParaRPr lang="pt-PT" noProof="0"/>
          </a:p>
        </p:txBody>
      </p:sp>
      <p:sp>
        <p:nvSpPr>
          <p:cNvPr id="5" name="Marcador de Posição de Rodapé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2">
            <a:extLst>
              <a:ext uri="{FF2B5EF4-FFF2-40B4-BE49-F238E27FC236}">
                <a16:creationId xmlns:a16="http://schemas.microsoft.com/office/drawing/2014/main" id="{EF142E68-1707-4B7F-A379-15570BEFD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2896" y="640856"/>
            <a:ext cx="5663291" cy="3664336"/>
          </a:xfrm>
        </p:spPr>
        <p:txBody>
          <a:bodyPr rtlCol="0" anchor="b">
            <a:normAutofit/>
          </a:bodyPr>
          <a:lstStyle/>
          <a:p>
            <a:pPr rtl="0"/>
            <a:r>
              <a:rPr lang="pt-PT" sz="6000" dirty="0">
                <a:solidFill>
                  <a:srgbClr val="FFFFFF"/>
                </a:solidFill>
              </a:rPr>
              <a:t>Raul Lino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1613" y="4648868"/>
            <a:ext cx="5505855" cy="1402381"/>
          </a:xfrm>
        </p:spPr>
        <p:txBody>
          <a:bodyPr rtlCol="0">
            <a:normAutofit/>
          </a:bodyPr>
          <a:lstStyle/>
          <a:p>
            <a:pPr rtl="0"/>
            <a:r>
              <a:rPr lang="pt-PT" dirty="0">
                <a:solidFill>
                  <a:srgbClr val="FFFFFF"/>
                </a:solidFill>
              </a:rPr>
              <a:t>Novembro de 1879 – Julho de 1974</a:t>
            </a:r>
          </a:p>
        </p:txBody>
      </p:sp>
      <p:sp>
        <p:nvSpPr>
          <p:cNvPr id="59" name="Rectangle 44">
            <a:extLst>
              <a:ext uri="{FF2B5EF4-FFF2-40B4-BE49-F238E27FC236}">
                <a16:creationId xmlns:a16="http://schemas.microsoft.com/office/drawing/2014/main" id="{34B369FD-7C65-45CC-95D5-CBFF3D75D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526142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8E198EE2-BB9A-4F79-B1E0-D4C474ECE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3969458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61" name="Rectangle 48">
            <a:extLst>
              <a:ext uri="{FF2B5EF4-FFF2-40B4-BE49-F238E27FC236}">
                <a16:creationId xmlns:a16="http://schemas.microsoft.com/office/drawing/2014/main" id="{3775C304-E612-4DB1-9CF6-CF5902E6F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883" y="806751"/>
            <a:ext cx="3616369" cy="5244498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pic>
        <p:nvPicPr>
          <p:cNvPr id="5" name="Imagem 4" descr="Uma imagem com Cara humana, retrato, pessoa, homem&#10;&#10;Descrição gerada automaticamente">
            <a:extLst>
              <a:ext uri="{FF2B5EF4-FFF2-40B4-BE49-F238E27FC236}">
                <a16:creationId xmlns:a16="http://schemas.microsoft.com/office/drawing/2014/main" id="{ADE0888C-3EDA-3A52-2A28-1B27A750B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" r="-2" b="-2"/>
          <a:stretch/>
        </p:blipFill>
        <p:spPr>
          <a:xfrm>
            <a:off x="980146" y="971344"/>
            <a:ext cx="3295842" cy="4915313"/>
          </a:xfrm>
          <a:prstGeom prst="rect">
            <a:avLst/>
          </a:prstGeom>
        </p:spPr>
      </p:pic>
      <p:sp>
        <p:nvSpPr>
          <p:cNvPr id="62" name="Rectangle 50">
            <a:extLst>
              <a:ext uri="{FF2B5EF4-FFF2-40B4-BE49-F238E27FC236}">
                <a16:creationId xmlns:a16="http://schemas.microsoft.com/office/drawing/2014/main" id="{0B972464-0996-4A57-AF32-242E97F4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794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3" name="Straight Connector 52">
            <a:extLst>
              <a:ext uri="{FF2B5EF4-FFF2-40B4-BE49-F238E27FC236}">
                <a16:creationId xmlns:a16="http://schemas.microsoft.com/office/drawing/2014/main" id="{96925A64-E0A1-438F-A9EC-42765202A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224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54">
            <a:extLst>
              <a:ext uri="{FF2B5EF4-FFF2-40B4-BE49-F238E27FC236}">
                <a16:creationId xmlns:a16="http://schemas.microsoft.com/office/drawing/2014/main" id="{5476C7ED-6C24-43BE-94DF-DC758F2A4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7388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55B2269-0B3D-443D-BE8A-9C553D7CC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224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Uma imagem com design, Retângulo, moldura&#10;&#10;Descrição gerada automaticamente">
            <a:extLst>
              <a:ext uri="{FF2B5EF4-FFF2-40B4-BE49-F238E27FC236}">
                <a16:creationId xmlns:a16="http://schemas.microsoft.com/office/drawing/2014/main" id="{60DEFF0B-8090-C5AB-B74A-1DD470613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001" y="1372376"/>
            <a:ext cx="1283078" cy="128307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FE43542-8117-2A63-6FC7-3611E9F9A420}"/>
              </a:ext>
            </a:extLst>
          </p:cNvPr>
          <p:cNvSpPr txBox="1"/>
          <p:nvPr/>
        </p:nvSpPr>
        <p:spPr>
          <a:xfrm>
            <a:off x="811850" y="828943"/>
            <a:ext cx="739211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Membros da equipa (Grupo F)</a:t>
            </a:r>
          </a:p>
          <a:p>
            <a:endParaRPr lang="pt-PT" sz="3200" dirty="0"/>
          </a:p>
          <a:p>
            <a:r>
              <a:rPr lang="pt-PT" sz="2000" dirty="0"/>
              <a:t>	Rui Marques Nº20230</a:t>
            </a:r>
          </a:p>
          <a:p>
            <a:endParaRPr lang="pt-PT" sz="2000" dirty="0"/>
          </a:p>
          <a:p>
            <a:r>
              <a:rPr lang="pt-PT" sz="2000" dirty="0"/>
              <a:t>	João Ferreira Nº19149</a:t>
            </a:r>
          </a:p>
          <a:p>
            <a:endParaRPr lang="pt-PT" sz="2000" dirty="0"/>
          </a:p>
          <a:p>
            <a:r>
              <a:rPr lang="pt-PT" sz="2000" dirty="0"/>
              <a:t>	Ana Graça Nº21370</a:t>
            </a:r>
          </a:p>
          <a:p>
            <a:endParaRPr lang="pt-PT" sz="2000" dirty="0"/>
          </a:p>
          <a:p>
            <a:r>
              <a:rPr lang="pt-PT" sz="2000" dirty="0"/>
              <a:t>	Rúben Poupado Nº20966</a:t>
            </a:r>
          </a:p>
          <a:p>
            <a:endParaRPr lang="pt-PT" sz="2000" dirty="0"/>
          </a:p>
          <a:p>
            <a:r>
              <a:rPr lang="pt-PT" sz="2000" dirty="0"/>
              <a:t>	Rodrigo Maia Nº21897</a:t>
            </a:r>
          </a:p>
          <a:p>
            <a:br>
              <a:rPr lang="pt-PT" sz="2000" dirty="0"/>
            </a:br>
            <a:r>
              <a:rPr lang="pt-PT" sz="2000" dirty="0"/>
              <a:t>	Guilherme Lourenço Nº23053</a:t>
            </a:r>
          </a:p>
        </p:txBody>
      </p:sp>
      <p:pic>
        <p:nvPicPr>
          <p:cNvPr id="5" name="Imagem 4" descr="Uma imagem com design, Retângulo, moldura&#10;&#10;Descrição gerada automaticamente">
            <a:extLst>
              <a:ext uri="{FF2B5EF4-FFF2-40B4-BE49-F238E27FC236}">
                <a16:creationId xmlns:a16="http://schemas.microsoft.com/office/drawing/2014/main" id="{F45729ED-2949-FA64-414C-4645C710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48" y="1261942"/>
            <a:ext cx="4334116" cy="433411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491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FE43542-8117-2A63-6FC7-3611E9F9A420}"/>
              </a:ext>
            </a:extLst>
          </p:cNvPr>
          <p:cNvSpPr txBox="1"/>
          <p:nvPr/>
        </p:nvSpPr>
        <p:spPr>
          <a:xfrm>
            <a:off x="811850" y="828943"/>
            <a:ext cx="73921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Objetivo do projeto</a:t>
            </a:r>
          </a:p>
          <a:p>
            <a:endParaRPr lang="pt-PT" sz="3200" dirty="0"/>
          </a:p>
          <a:p>
            <a:r>
              <a:rPr lang="pt-PT" sz="2000" dirty="0"/>
              <a:t>	Neste projeto, o objetivo foi o desenvolvimento de uma aplicação móvel que apresenta-se e permitisse a visita das obras realizadas por Raul Lino na zona de Abrantes.</a:t>
            </a:r>
            <a:br>
              <a:rPr lang="pt-PT" sz="2000" dirty="0"/>
            </a:br>
            <a:br>
              <a:rPr lang="pt-PT" sz="2000" dirty="0"/>
            </a:br>
            <a:r>
              <a:rPr lang="pt-PT" sz="2000" dirty="0"/>
              <a:t>A aplicação foi desenvolvida em </a:t>
            </a:r>
            <a:r>
              <a:rPr lang="pt-PT" sz="2000" dirty="0" err="1"/>
              <a:t>React</a:t>
            </a:r>
            <a:r>
              <a:rPr lang="pt-PT" sz="2000" dirty="0"/>
              <a:t> </a:t>
            </a:r>
            <a:r>
              <a:rPr lang="pt-PT" sz="2000" dirty="0" err="1"/>
              <a:t>Native</a:t>
            </a:r>
            <a:r>
              <a:rPr lang="pt-PT" sz="2000" dirty="0"/>
              <a:t>, por ser uma tecnologia que tem bastante suporte e informações disponíveis sobre a mesma.</a:t>
            </a:r>
          </a:p>
        </p:txBody>
      </p:sp>
      <p:pic>
        <p:nvPicPr>
          <p:cNvPr id="5" name="Imagem 4" descr="Uma imagem com design, Retângulo, moldura&#10;&#10;Descrição gerada automaticamente">
            <a:extLst>
              <a:ext uri="{FF2B5EF4-FFF2-40B4-BE49-F238E27FC236}">
                <a16:creationId xmlns:a16="http://schemas.microsoft.com/office/drawing/2014/main" id="{F45729ED-2949-FA64-414C-4645C710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411" y="544095"/>
            <a:ext cx="1283078" cy="128307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3486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FE43542-8117-2A63-6FC7-3611E9F9A420}"/>
              </a:ext>
            </a:extLst>
          </p:cNvPr>
          <p:cNvSpPr txBox="1"/>
          <p:nvPr/>
        </p:nvSpPr>
        <p:spPr>
          <a:xfrm>
            <a:off x="811849" y="828943"/>
            <a:ext cx="945164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Sprint 1 – 28 Março até 24 Abril</a:t>
            </a:r>
          </a:p>
          <a:p>
            <a:endParaRPr lang="pt-PT" sz="3200" dirty="0"/>
          </a:p>
          <a:p>
            <a:r>
              <a:rPr lang="pt-PT" dirty="0"/>
              <a:t>Como cliente quero ver um mapa com as localizações dos edifícios do Raul Lino – Rui, Rúben e Ana</a:t>
            </a:r>
          </a:p>
          <a:p>
            <a:endParaRPr lang="pt-PT" dirty="0"/>
          </a:p>
          <a:p>
            <a:r>
              <a:rPr lang="pt-PT" dirty="0"/>
              <a:t>Como cliente quero aceder a um menu inicial da aplicação com as seguintes opções: </a:t>
            </a:r>
            <a:r>
              <a:rPr lang="pt-PT" dirty="0" err="1"/>
              <a:t>home</a:t>
            </a:r>
            <a:r>
              <a:rPr lang="pt-PT" dirty="0"/>
              <a:t>, nota biográfica, mapas e realidade aumentada - Rui, João, Rodrigo, Rúben, Ana e Guilherme</a:t>
            </a:r>
          </a:p>
          <a:p>
            <a:endParaRPr lang="pt-PT" dirty="0"/>
          </a:p>
          <a:p>
            <a:r>
              <a:rPr lang="pt-PT" dirty="0"/>
              <a:t>Eu como cliente quero ver o nome do edifício quando clico no pino do mesmo – Rodrigo, Rui e Rúben</a:t>
            </a:r>
          </a:p>
          <a:p>
            <a:endParaRPr lang="pt-PT" dirty="0"/>
          </a:p>
          <a:p>
            <a:r>
              <a:rPr lang="pt-PT" dirty="0"/>
              <a:t>Como cliente quero ver a minha localização no mapa – João, Rui, Ana e Guilherme</a:t>
            </a:r>
            <a:br>
              <a:rPr lang="pt-PT" dirty="0"/>
            </a:br>
            <a:br>
              <a:rPr lang="pt-PT" dirty="0"/>
            </a:br>
            <a:r>
              <a:rPr lang="pt-PT" dirty="0"/>
              <a:t>Como cliente quero conseguir ver a listagem de todos os edifícios – Ana, Rúben e Guilherme</a:t>
            </a:r>
          </a:p>
        </p:txBody>
      </p:sp>
      <p:pic>
        <p:nvPicPr>
          <p:cNvPr id="5" name="Imagem 4" descr="Uma imagem com design, Retângulo, moldura&#10;&#10;Descrição gerada automaticamente">
            <a:extLst>
              <a:ext uri="{FF2B5EF4-FFF2-40B4-BE49-F238E27FC236}">
                <a16:creationId xmlns:a16="http://schemas.microsoft.com/office/drawing/2014/main" id="{F45729ED-2949-FA64-414C-4645C710E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411" y="544095"/>
            <a:ext cx="1283078" cy="128307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43933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FE43542-8117-2A63-6FC7-3611E9F9A420}"/>
              </a:ext>
            </a:extLst>
          </p:cNvPr>
          <p:cNvSpPr txBox="1"/>
          <p:nvPr/>
        </p:nvSpPr>
        <p:spPr>
          <a:xfrm>
            <a:off x="811849" y="828943"/>
            <a:ext cx="945164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Sprint 2 – 25 Abril até 22 Maio</a:t>
            </a:r>
          </a:p>
          <a:p>
            <a:endParaRPr lang="pt-PT" sz="3200" dirty="0"/>
          </a:p>
          <a:p>
            <a:r>
              <a:rPr lang="pt-PT" dirty="0"/>
              <a:t>Criar dois itinerários diferentes para que o utilizador final possa escolher qual quer utilizar – Rui e Rodrigo</a:t>
            </a:r>
          </a:p>
          <a:p>
            <a:endParaRPr lang="pt-PT" dirty="0"/>
          </a:p>
          <a:p>
            <a:r>
              <a:rPr lang="pt-PT" dirty="0"/>
              <a:t>Como cliente quero conseguir listar os edifícios cronologicamente – Ana e Rúben</a:t>
            </a:r>
          </a:p>
          <a:p>
            <a:endParaRPr lang="pt-PT" dirty="0"/>
          </a:p>
          <a:p>
            <a:r>
              <a:rPr lang="pt-PT" dirty="0"/>
              <a:t>Como cliente quero clicar na opção da realidade aumentada e ver uma pagina inicial com o texto da Assembleia - Rúben</a:t>
            </a:r>
          </a:p>
          <a:p>
            <a:endParaRPr lang="pt-PT" dirty="0"/>
          </a:p>
          <a:p>
            <a:r>
              <a:rPr lang="pt-PT" dirty="0"/>
              <a:t>Como cliente quero ver os pinos pertencentes ao itinerário com uma cor diferente após selecionar o mesmo - Rúben</a:t>
            </a:r>
            <a:br>
              <a:rPr lang="pt-PT" dirty="0"/>
            </a:br>
            <a:br>
              <a:rPr lang="pt-PT" dirty="0"/>
            </a:br>
            <a:r>
              <a:rPr lang="pt-PT" dirty="0"/>
              <a:t>Como cliente ao clicar no botão de detalhes dos pontos de interesse na AR, quero ver todos os elementos presentes na assembleia - Rúben</a:t>
            </a:r>
          </a:p>
        </p:txBody>
      </p:sp>
      <p:pic>
        <p:nvPicPr>
          <p:cNvPr id="5" name="Imagem 4" descr="Uma imagem com design, Retângulo, moldura&#10;&#10;Descrição gerada automaticamente">
            <a:extLst>
              <a:ext uri="{FF2B5EF4-FFF2-40B4-BE49-F238E27FC236}">
                <a16:creationId xmlns:a16="http://schemas.microsoft.com/office/drawing/2014/main" id="{F45729ED-2949-FA64-414C-4645C710E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411" y="544095"/>
            <a:ext cx="1283078" cy="128307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98059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FE43542-8117-2A63-6FC7-3611E9F9A420}"/>
              </a:ext>
            </a:extLst>
          </p:cNvPr>
          <p:cNvSpPr txBox="1"/>
          <p:nvPr/>
        </p:nvSpPr>
        <p:spPr>
          <a:xfrm>
            <a:off x="888762" y="828943"/>
            <a:ext cx="945164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Sprint 3 – 23 Maio até 23 Junho</a:t>
            </a:r>
          </a:p>
          <a:p>
            <a:endParaRPr lang="pt-PT" sz="3200" dirty="0"/>
          </a:p>
          <a:p>
            <a:r>
              <a:rPr lang="pt-PT" dirty="0"/>
              <a:t>Como cliente quero ver a história de cada edifício, consoante a minha localização no mapa – Ana, João, Rui, Guilherme e Rodrigo</a:t>
            </a:r>
          </a:p>
          <a:p>
            <a:endParaRPr lang="pt-PT" dirty="0"/>
          </a:p>
          <a:p>
            <a:r>
              <a:rPr lang="pt-PT" dirty="0"/>
              <a:t>Como cliente quero conseguir ver uma listagem dos edifícios do meu itinerário e a sua história – Ana, Rui  , Rúben e Guilherme</a:t>
            </a:r>
          </a:p>
          <a:p>
            <a:endParaRPr lang="pt-PT" dirty="0"/>
          </a:p>
          <a:p>
            <a:r>
              <a:rPr lang="pt-PT" dirty="0"/>
              <a:t>Como cliente quero clicar na opção de iniciar a AR e ver os pontos de interesse - Rúben</a:t>
            </a:r>
          </a:p>
          <a:p>
            <a:endParaRPr lang="pt-PT" dirty="0"/>
          </a:p>
          <a:p>
            <a:r>
              <a:rPr lang="pt-PT" dirty="0"/>
              <a:t>Adição da página "Sobre nós" e outras correções - Rui</a:t>
            </a:r>
            <a:br>
              <a:rPr lang="pt-PT" dirty="0"/>
            </a:br>
            <a:br>
              <a:rPr lang="pt-PT" dirty="0"/>
            </a:br>
            <a:r>
              <a:rPr lang="pt-PT" dirty="0"/>
              <a:t>Como cliente quero conseguir escolher entre "iniciar vídeo da realidade aumentada" e "ver todo o texto da construção" dentro da opção da AR - Rúben</a:t>
            </a:r>
          </a:p>
        </p:txBody>
      </p:sp>
      <p:pic>
        <p:nvPicPr>
          <p:cNvPr id="5" name="Imagem 4" descr="Uma imagem com design, Retângulo, moldura&#10;&#10;Descrição gerada automaticamente">
            <a:extLst>
              <a:ext uri="{FF2B5EF4-FFF2-40B4-BE49-F238E27FC236}">
                <a16:creationId xmlns:a16="http://schemas.microsoft.com/office/drawing/2014/main" id="{F45729ED-2949-FA64-414C-4645C710E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411" y="544095"/>
            <a:ext cx="1283078" cy="128307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937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FE43542-8117-2A63-6FC7-3611E9F9A420}"/>
              </a:ext>
            </a:extLst>
          </p:cNvPr>
          <p:cNvSpPr txBox="1"/>
          <p:nvPr/>
        </p:nvSpPr>
        <p:spPr>
          <a:xfrm>
            <a:off x="811850" y="828943"/>
            <a:ext cx="7392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Exemplificação</a:t>
            </a:r>
          </a:p>
          <a:p>
            <a:endParaRPr lang="pt-PT" sz="3200" dirty="0"/>
          </a:p>
          <a:p>
            <a:r>
              <a:rPr lang="pt-PT" sz="2000" dirty="0"/>
              <a:t>	</a:t>
            </a:r>
          </a:p>
        </p:txBody>
      </p:sp>
      <p:pic>
        <p:nvPicPr>
          <p:cNvPr id="5" name="Imagem 4" descr="Uma imagem com design, Retângulo, moldura&#10;&#10;Descrição gerada automaticamente">
            <a:extLst>
              <a:ext uri="{FF2B5EF4-FFF2-40B4-BE49-F238E27FC236}">
                <a16:creationId xmlns:a16="http://schemas.microsoft.com/office/drawing/2014/main" id="{F45729ED-2949-FA64-414C-4645C710E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0411" y="544095"/>
            <a:ext cx="1283078" cy="128307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Screen_Recording_20230625_113208_RaulLinoF">
            <a:hlinkClick r:id="" action="ppaction://media"/>
            <a:extLst>
              <a:ext uri="{FF2B5EF4-FFF2-40B4-BE49-F238E27FC236}">
                <a16:creationId xmlns:a16="http://schemas.microsoft.com/office/drawing/2014/main" id="{376A8E73-7C68-84D4-64D0-153FE8DDA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0329" y="557743"/>
            <a:ext cx="2531341" cy="56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6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bão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avo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Savo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Savo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FA353E8FDDC95449112B88AB588CD9D" ma:contentTypeVersion="3" ma:contentTypeDescription="Criar um novo documento." ma:contentTypeScope="" ma:versionID="0473904b3ffd5581a61a6e1f1b23cc25">
  <xsd:schema xmlns:xsd="http://www.w3.org/2001/XMLSchema" xmlns:xs="http://www.w3.org/2001/XMLSchema" xmlns:p="http://schemas.microsoft.com/office/2006/metadata/properties" xmlns:ns2="ba68b966-fb6b-46af-b6ab-3cc9bf751254" targetNamespace="http://schemas.microsoft.com/office/2006/metadata/properties" ma:root="true" ma:fieldsID="e93b2d09f379ffd73d7dd598675a5075" ns2:_="">
    <xsd:import namespace="ba68b966-fb6b-46af-b6ab-3cc9bf7512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68b966-fb6b-46af-b6ab-3cc9bf7512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C0DB4D-BE53-4100-8A0D-CEFB2E482820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5D6F7AD-09FB-47AB-B353-D1D83850E3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90D177-7995-4180-B3C5-E18F14AE4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68b966-fb6b-46af-b6ab-3cc9bf7512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Words>447</Words>
  <Application>Microsoft Office PowerPoint</Application>
  <PresentationFormat>Ecrã Panorâmico</PresentationFormat>
  <Paragraphs>48</Paragraphs>
  <Slides>7</Slides>
  <Notes>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Sabão</vt:lpstr>
      <vt:lpstr>Raul Lino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Raul Lino</dc:title>
  <dc:creator>Rui Miguel Goncalves Marques</dc:creator>
  <cp:lastModifiedBy>João Ferreira</cp:lastModifiedBy>
  <cp:revision>2</cp:revision>
  <dcterms:created xsi:type="dcterms:W3CDTF">2023-06-25T10:03:35Z</dcterms:created>
  <dcterms:modified xsi:type="dcterms:W3CDTF">2023-07-03T13:08:53Z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0x010100DFA353E8FDDC95449112B88AB588CD9D</vt:lpwstr>
  </property>
</Properties>
</file>